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itter"/>
      <p:regular r:id="rId14"/>
    </p:embeddedFont>
    <p:embeddedFont>
      <p:font typeface="Bitter"/>
      <p:regular r:id="rId15"/>
    </p:embeddedFont>
    <p:embeddedFont>
      <p:font typeface="Bitter"/>
      <p:regular r:id="rId16"/>
    </p:embeddedFont>
    <p:embeddedFont>
      <p:font typeface="Bitter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707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Майстер корабля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665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“Майстер корабля” - це потужний твір Юрія Яновського.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83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1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196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Зробив: Дмитрашко Олександр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282791"/>
            <a:ext cx="8813602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То-Ма-Ки - Товарищ Майстер Кино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3427" y="4278392"/>
            <a:ext cx="131235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“То-Ма-Ки” - це неформальний псевдонім головного героя, який відображає його прагнення до творчості та його постійний пошук справжнього сенсу в житті.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3427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3450" y="5532120"/>
            <a:ext cx="12430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45303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Юрій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53039" y="5916811"/>
            <a:ext cx="3531394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Юрій, молодий та амбіційний кінооператор, прагне знімати фільми, які відображають життя людей і їхні емоції.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9698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57932" y="5532120"/>
            <a:ext cx="16787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589930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То-Ма-Ки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899309" y="5916811"/>
            <a:ext cx="3531394" cy="1721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Псевдонім “То-Ма-Ки” - це своєрідний “щит”, що дозволяє Юрію висловлювати свої думки та почуття без страху перед цензурою.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5968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0630" y="5532120"/>
            <a:ext cx="17502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34557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Кино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45579" y="5916811"/>
            <a:ext cx="3531394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 Юрія кіно є не просто професією, а способом життя. Він прагне використовувати його, щоб змінити світ на краще.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847"/>
            <a:ext cx="7512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Сюжет та основні персонажі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22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Сюжет розгортається навколо Юрія, який працює кінооператором в радянській Україні. Він стикається з проблемою цензури, що обмежує його творчість.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Юрій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Головний герой, який прагне знімати кіно, яке торкається важливих проблем, але його творчість обмежується цензурою.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Василь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Друг Юрія, який представляє радянську ідеологію. Він намагається переконати Юрія, що справжнє мистецтво – це те, що відповідає лінії партії.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Ольга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Дівчина, яка закохана в Юрія, але її погляди на життя розходяться з поглядами Юрія.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Тема та ідея твору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270772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Тема твору – конфлікт між творчою свободою і цензурою.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1999" y="5178623"/>
            <a:ext cx="13126402" cy="30480"/>
          </a:xfrm>
          <a:prstGeom prst="roundRect">
            <a:avLst>
              <a:gd name="adj" fmla="val 296108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2852857" y="5178623"/>
            <a:ext cx="30480" cy="751999"/>
          </a:xfrm>
          <a:prstGeom prst="roundRect">
            <a:avLst>
              <a:gd name="adj" fmla="val 296108"/>
            </a:avLst>
          </a:prstGeom>
          <a:solidFill>
            <a:srgbClr val="E2C8B5"/>
          </a:solidFill>
          <a:ln/>
        </p:spPr>
      </p:sp>
      <p:sp>
        <p:nvSpPr>
          <p:cNvPr id="7" name="Shape 4"/>
          <p:cNvSpPr/>
          <p:nvPr/>
        </p:nvSpPr>
        <p:spPr>
          <a:xfrm>
            <a:off x="2626400" y="4936927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05946" y="5017413"/>
            <a:ext cx="12418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525072" y="614553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Творчість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966788" y="6610112"/>
            <a:ext cx="3802618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Юрій прагне знімати фільми, які торкаються проблем життя і показують реальність.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299841" y="5178623"/>
            <a:ext cx="30480" cy="751999"/>
          </a:xfrm>
          <a:prstGeom prst="roundRect">
            <a:avLst>
              <a:gd name="adj" fmla="val 296108"/>
            </a:avLst>
          </a:prstGeom>
          <a:solidFill>
            <a:srgbClr val="E2C8B5"/>
          </a:solidFill>
          <a:ln/>
        </p:spPr>
      </p:sp>
      <p:sp>
        <p:nvSpPr>
          <p:cNvPr id="12" name="Shape 9"/>
          <p:cNvSpPr/>
          <p:nvPr/>
        </p:nvSpPr>
        <p:spPr>
          <a:xfrm>
            <a:off x="7073384" y="4936927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31261" y="5017413"/>
            <a:ext cx="1676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5972056" y="614553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Цензура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13772" y="6610112"/>
            <a:ext cx="380273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Цензура обмежує творчість Юрія і не дозволяє йому знімати те, що він вважає важливим.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1746944" y="5178623"/>
            <a:ext cx="30480" cy="751999"/>
          </a:xfrm>
          <a:prstGeom prst="roundRect">
            <a:avLst>
              <a:gd name="adj" fmla="val 296108"/>
            </a:avLst>
          </a:prstGeom>
          <a:solidFill>
            <a:srgbClr val="E2C8B5"/>
          </a:solidFill>
          <a:ln/>
        </p:spPr>
      </p:sp>
      <p:sp>
        <p:nvSpPr>
          <p:cNvPr id="17" name="Shape 14"/>
          <p:cNvSpPr/>
          <p:nvPr/>
        </p:nvSpPr>
        <p:spPr>
          <a:xfrm>
            <a:off x="11520487" y="4936927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674793" y="5017413"/>
            <a:ext cx="17478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10419159" y="614553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Конфлікт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60875" y="6610112"/>
            <a:ext cx="380273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Юрій мусить боротися за свою свободу творчості та за право висловлювати свої думки.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8451"/>
            <a:ext cx="7104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Художні особливості твору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73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Яновський використовує метафори, символіку та іронію, щоб створити образ епохи, що перебуває в перехідному стані.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6834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202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Мова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932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Яновський використовує яскраві образи та метафори, щоб передати атмосферу радянського життя.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6834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202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Символіка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69320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Образ кіно символізує мистецтво і його вплив на життя людей.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0605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840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Іронія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33091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Автор використовує іронію, щоб розкрити абсурдність радянської системи.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3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3651"/>
            <a:ext cx="7742158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spc="-98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Значення твору в українській літературі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406" y="3314700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“Майстер корабля” - це один з найяскравіших творів української літератури ХХ століття.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768923"/>
            <a:ext cx="833557" cy="1333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994" y="393561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Реалізм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6994" y="4296013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Твір відображає реальність життя в радянській Україні.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5102543"/>
            <a:ext cx="833557" cy="13336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6994" y="526923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Критика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6994" y="5629632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Яновський критикує радянську систему і її вплив на життя людей.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6436162"/>
            <a:ext cx="833557" cy="13336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6994" y="6602849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spc="-49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Людські цінності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6994" y="6963251"/>
            <a:ext cx="123800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Твір підкреслює важливість людських цінностей, таких як свобода, любов і творчість.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7986"/>
            <a:ext cx="5951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Вплив твору на читача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76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“Майстер корабля” змушує читача задуматись про важливість свободи, творчості та моральних цінностей.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57882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06550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20921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Ідейність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20921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Застосовує творчість як інструмент для розкриття суспільних проблем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44162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58533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Емоційність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458533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Створити емоційний зв'язок з читачем, передаючи складність і конфлікт епохи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81775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9614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Історичність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596145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Надає цінне розуміння життя в радянській Україні в контексті своєї епохи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2024-09-24T08:59:56Z</dcterms:created>
  <dcterms:modified xsi:type="dcterms:W3CDTF">2024-09-24T08:59:56Z</dcterms:modified>
</cp:coreProperties>
</file>